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P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5" autoAdjust="0"/>
    <p:restoredTop sz="90929"/>
  </p:normalViewPr>
  <p:slideViewPr>
    <p:cSldViewPr>
      <p:cViewPr varScale="1">
        <p:scale>
          <a:sx n="47" d="100"/>
          <a:sy n="47" d="100"/>
        </p:scale>
        <p:origin x="-90" y="-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PE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PE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E760D33-78C5-4325-ADF7-765713023359}" type="slidenum">
              <a:rPr lang="es-PE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0AB76-D9EB-4A8D-97A0-17B2E71B7990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6AC4B-C372-4FAE-BF8E-87BF0C2BEB4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AD1E8-8507-458A-8C7C-AE82ACC3E63C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380B4-EF1E-420A-A440-1B1F5A9DFDF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62B81E-377B-43DD-AEB4-A74EA1FB8CAD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8DD8D-5F7A-42B0-9BEE-C499940BAD23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F8BFC-FCAF-45EC-B664-B5CF0AAFADC9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CE1C3-D5ED-484F-B755-97FA93B8E030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74494-A297-4A90-8765-3484D047E70E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D2FBB-D7D4-47E8-B781-B1571983E500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871AA-67D4-4603-8973-5B825C4382AA}" type="slidenum">
              <a:rPr lang="es-PE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PE" smtClean="0"/>
              <a:t>Haga clic para modificar el estilo de texto del patrón</a:t>
            </a:r>
          </a:p>
          <a:p>
            <a:pPr lvl="1"/>
            <a:r>
              <a:rPr lang="es-PE" smtClean="0"/>
              <a:t>Segundo nivel</a:t>
            </a:r>
          </a:p>
          <a:p>
            <a:pPr lvl="2"/>
            <a:r>
              <a:rPr lang="es-PE" smtClean="0"/>
              <a:t>Tercer nivel</a:t>
            </a:r>
          </a:p>
          <a:p>
            <a:pPr lvl="3"/>
            <a:r>
              <a:rPr lang="es-PE" smtClean="0"/>
              <a:t>Cuarto nivel</a:t>
            </a:r>
          </a:p>
          <a:p>
            <a:pPr lvl="4"/>
            <a:r>
              <a:rPr lang="es-P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P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P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FC1E902-585F-458A-99F7-2BC0C91C5A7F}" type="slidenum">
              <a:rPr lang="es-PE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2005\PROYECTO 73\papelografos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388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1268" name="Picture 4" descr="D:\2005\PROYECTO 73\papelografos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388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076" name="Picture 4" descr="D:\2005\PROYECTO 73\papelografos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388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100" name="Picture 4" descr="D:\2005\PROYECTO 73\papelografos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2563"/>
            <a:ext cx="9105900" cy="649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124" name="Picture 4" descr="D:\2005\PROYECTO 73\papelografos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" y="182563"/>
            <a:ext cx="9105900" cy="6492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8" name="Picture 4" descr="D:\2005\PROYECTO 73\papelografo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8313"/>
            <a:ext cx="8915400" cy="6356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172" name="Picture 4" descr="D:\2005\PROYECTO 73\papelografos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9725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6" name="Picture 4" descr="D:\2005\PROYECTO 73\papelografos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388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20" name="Picture 4" descr="D:\2005\PROYECTO 73\papelografos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388"/>
            <a:ext cx="9144000" cy="651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44" name="Picture 4" descr="D:\2005\PROYECTO 73\papelografos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1150"/>
            <a:ext cx="9182100" cy="6546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Presentación en pantalla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2" baseType="lpstr">
      <vt:lpstr>Times New Roman</vt:lpstr>
      <vt:lpstr>Diseño predeterminado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Company>SUNAT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Vargas</dc:creator>
  <cp:lastModifiedBy>prueba</cp:lastModifiedBy>
  <cp:revision>3</cp:revision>
  <dcterms:created xsi:type="dcterms:W3CDTF">2005-12-14T15:16:50Z</dcterms:created>
  <dcterms:modified xsi:type="dcterms:W3CDTF">2012-06-11T21:08:33Z</dcterms:modified>
</cp:coreProperties>
</file>